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0" r:id="rId4"/>
    <p:sldId id="273" r:id="rId5"/>
    <p:sldId id="275" r:id="rId6"/>
    <p:sldId id="276" r:id="rId7"/>
    <p:sldId id="271" r:id="rId8"/>
    <p:sldId id="270" r:id="rId9"/>
    <p:sldId id="272" r:id="rId10"/>
    <p:sldId id="261" r:id="rId11"/>
    <p:sldId id="262" r:id="rId12"/>
    <p:sldId id="277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88974" autoAdjust="0"/>
  </p:normalViewPr>
  <p:slideViewPr>
    <p:cSldViewPr>
      <p:cViewPr varScale="1">
        <p:scale>
          <a:sx n="66" d="100"/>
          <a:sy n="66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281A-476A-4D37-87EB-1E1D2E5C7E27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4281A-476A-4D37-87EB-1E1D2E5C7E27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ADE43-3834-4FA3-AB60-1767E7CAC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7786742" cy="1643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«В стране дорожных знаков»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5000636"/>
            <a:ext cx="4929222" cy="1571636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>
                <a:solidFill>
                  <a:srgbClr val="002060"/>
                </a:solidFill>
              </a:rPr>
              <a:t>                                                                      </a:t>
            </a: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Презентацию приготовила и провела воспитатель  МКДОУ  </a:t>
            </a:r>
            <a:r>
              <a:rPr lang="ru-RU" sz="7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Калачеевскийд</a:t>
            </a: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/с№5</a:t>
            </a:r>
          </a:p>
          <a:p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ru-RU" sz="7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Яценко</a:t>
            </a: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АВ</a:t>
            </a:r>
          </a:p>
          <a:p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  <a:endParaRPr lang="ru-RU" sz="7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                              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sz="7400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4wd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852936"/>
            <a:ext cx="2664296" cy="1998222"/>
          </a:xfrm>
          <a:prstGeom prst="rect">
            <a:avLst/>
          </a:prstGeom>
        </p:spPr>
      </p:pic>
      <p:pic>
        <p:nvPicPr>
          <p:cNvPr id="8" name="Рисунок 7" descr="9311aa89b69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1700808"/>
            <a:ext cx="4104456" cy="2736304"/>
          </a:xfrm>
          <a:prstGeom prst="rect">
            <a:avLst/>
          </a:prstGeom>
        </p:spPr>
      </p:pic>
      <p:pic>
        <p:nvPicPr>
          <p:cNvPr id="10" name="Рисунок 9" descr="mult4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852936"/>
            <a:ext cx="2844424" cy="3600400"/>
          </a:xfrm>
          <a:prstGeom prst="rect">
            <a:avLst/>
          </a:prstGeom>
        </p:spPr>
      </p:pic>
      <p:pic>
        <p:nvPicPr>
          <p:cNvPr id="14" name="Рисунок 13" descr="44898046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7290" y="0"/>
            <a:ext cx="1596710" cy="1556792"/>
          </a:xfrm>
          <a:prstGeom prst="rect">
            <a:avLst/>
          </a:prstGeom>
        </p:spPr>
      </p:pic>
      <p:pic>
        <p:nvPicPr>
          <p:cNvPr id="9" name="Рисунок 8" descr="Рисунок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556776" y="0"/>
            <a:ext cx="1009912" cy="2448272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9d2f908c89844b1a70c4552d00c548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56992"/>
            <a:ext cx="1123950" cy="1123950"/>
          </a:xfrm>
          <a:prstGeom prst="rect">
            <a:avLst/>
          </a:prstGeom>
        </p:spPr>
      </p:pic>
      <p:pic>
        <p:nvPicPr>
          <p:cNvPr id="7" name="Рисунок 6" descr="emb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7889" y="0"/>
            <a:ext cx="1456111" cy="152939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1538" y="142852"/>
            <a:ext cx="64294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пути ребят дорога,</a:t>
            </a:r>
            <a:br>
              <a:rPr lang="ru-RU" dirty="0" smtClean="0"/>
            </a:br>
            <a:r>
              <a:rPr lang="ru-RU" dirty="0" smtClean="0"/>
              <a:t>  –Транспорт ездит быстро, много.</a:t>
            </a:r>
            <a:br>
              <a:rPr lang="ru-RU" dirty="0" smtClean="0"/>
            </a:br>
            <a:r>
              <a:rPr lang="ru-RU" dirty="0" smtClean="0"/>
              <a:t>                            Светофора рядом нет,</a:t>
            </a:r>
            <a:br>
              <a:rPr lang="ru-RU" dirty="0" smtClean="0"/>
            </a:br>
            <a:r>
              <a:rPr lang="ru-RU" dirty="0" smtClean="0"/>
              <a:t>                            Знак дорожный даст совет.</a:t>
            </a:r>
            <a:br>
              <a:rPr lang="ru-RU" dirty="0" smtClean="0"/>
            </a:br>
            <a:r>
              <a:rPr lang="ru-RU" dirty="0" smtClean="0"/>
              <a:t>                                Так давайте, выходите,</a:t>
            </a:r>
            <a:br>
              <a:rPr lang="ru-RU" dirty="0" smtClean="0"/>
            </a:br>
            <a:r>
              <a:rPr lang="ru-RU" dirty="0" smtClean="0"/>
              <a:t>                                Быстро знаки соберите!</a:t>
            </a:r>
            <a:endParaRPr lang="ru-RU" dirty="0"/>
          </a:p>
        </p:txBody>
      </p:sp>
      <p:pic>
        <p:nvPicPr>
          <p:cNvPr id="3075" name="Picture 3" descr="C:\Users\Антонина\Desktop\4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214554"/>
            <a:ext cx="7286676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214290"/>
            <a:ext cx="5486400" cy="1000132"/>
          </a:xfrm>
        </p:spPr>
        <p:txBody>
          <a:bodyPr/>
          <a:lstStyle/>
          <a:p>
            <a:r>
              <a:rPr lang="ru-RU" dirty="0" smtClean="0"/>
              <a:t>Переходи дорогу только по пешеходному переходу и на зеленый свет светофора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500174"/>
            <a:ext cx="8215370" cy="5214974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Воспитатель: Дорогой светофор, нам было очень интересно погостить у тебя, но нам пора отправляться обратно. </a:t>
            </a:r>
          </a:p>
          <a:p>
            <a:r>
              <a:rPr lang="ru-RU" dirty="0" smtClean="0"/>
              <a:t>Светофор: Я с удовольствием провожу вас, но сначала хочу проверить, как вы запомнили правила.</a:t>
            </a:r>
          </a:p>
          <a:p>
            <a:r>
              <a:rPr lang="ru-RU" dirty="0" smtClean="0"/>
              <a:t>Ребята! Давайте поиграем в игру «Можно – нельзя». 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1643050"/>
            <a:ext cx="8215370" cy="5000636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1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Светофор: Какие вы молодцы, вы правильно ответили на все мои вопросы.</a:t>
            </a:r>
          </a:p>
          <a:p>
            <a:r>
              <a:rPr lang="ru-RU" sz="1600" dirty="0" smtClean="0"/>
              <a:t>Воспитатель: На улице будут внимательны дети</a:t>
            </a:r>
          </a:p>
          <a:p>
            <a:r>
              <a:rPr lang="ru-RU" sz="1600" dirty="0" smtClean="0"/>
              <a:t>                        И соблюдать будут правила эти. </a:t>
            </a:r>
          </a:p>
          <a:p>
            <a:r>
              <a:rPr lang="ru-RU" sz="1600" dirty="0" smtClean="0"/>
              <a:t>                        Правила дорожные помни всегда </a:t>
            </a:r>
          </a:p>
          <a:p>
            <a:r>
              <a:rPr lang="ru-RU" sz="1600" dirty="0" smtClean="0"/>
              <a:t>                        И не случится с тобою беда!</a:t>
            </a:r>
          </a:p>
          <a:p>
            <a:r>
              <a:rPr lang="ru-RU" sz="1600" dirty="0" smtClean="0"/>
              <a:t>Светофор: Спасибо вам, ребята! Я больше не буду грустить, потому что у меня есть такие друзья как вы. А чтобы вы всегда помнили обо мне и о моих правилах, я хочу подарить вам книгу, по которой вы и дальше будете знакомиться с правилами дорожного движения.</a:t>
            </a:r>
          </a:p>
          <a:p>
            <a:r>
              <a:rPr lang="ru-RU" sz="1600" dirty="0" smtClean="0"/>
              <a:t>Дети прощаются со светофором, садятся в импровизированный автобус и выезжают из зала под песню «Мы едем, едем, едем…»</a:t>
            </a:r>
            <a:endParaRPr lang="ru-RU" sz="1600" dirty="0"/>
          </a:p>
        </p:txBody>
      </p:sp>
      <p:pic>
        <p:nvPicPr>
          <p:cNvPr id="26626" name="Picture 2" descr="http://uld13.mycdn.me/image?t=3&amp;bid=834813449174&amp;id=834813449174&amp;plc=WEB&amp;tkn=*quSQf1P9RvPG5JJCENhzkq-hc2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8715436" cy="4000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vetofor_Deni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332656"/>
            <a:ext cx="4176464" cy="41764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428604"/>
            <a:ext cx="4536504" cy="50405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и задачи</a:t>
            </a:r>
          </a:p>
          <a:p>
            <a:r>
              <a:rPr lang="ru-RU" sz="2000" dirty="0" smtClean="0"/>
              <a:t>Цель: формировать представление о безопасном переходе через проезжую часть дороги и правильности поведения возле неё.</a:t>
            </a:r>
          </a:p>
          <a:p>
            <a:r>
              <a:rPr lang="ru-RU" sz="2000" dirty="0" smtClean="0"/>
              <a:t>Задачи: закрепить с детьми знания правил дорожного движения; </a:t>
            </a:r>
          </a:p>
          <a:p>
            <a:r>
              <a:rPr lang="ru-RU" sz="2000" dirty="0" smtClean="0"/>
              <a:t>знать, что люди ходят по тротуарам, переходят проезжую часть по пешеходным переходам при разрешающем сигнале светофора;</a:t>
            </a:r>
          </a:p>
          <a:p>
            <a:r>
              <a:rPr lang="ru-RU" sz="2000" dirty="0" smtClean="0"/>
              <a:t>закрепить знания о назначении и сигналах светофора.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FQPH667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05685">
            <a:off x="7485807" y="197370"/>
            <a:ext cx="1475276" cy="139659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4356991" y="273050"/>
            <a:ext cx="1944216" cy="11397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cache_srcea110023a5def7d75f3824646fd7ae7a_parf6e0b439561e51be8484c300f2bebf02_dat134545311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509120"/>
            <a:ext cx="1899592" cy="1899592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52362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12976" y="0"/>
            <a:ext cx="288032" cy="21328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57166"/>
            <a:ext cx="3748406" cy="6000792"/>
          </a:xfrm>
        </p:spPr>
        <p:txBody>
          <a:bodyPr>
            <a:noAutofit/>
          </a:bodyPr>
          <a:lstStyle/>
          <a:p>
            <a:pPr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по улицам шагать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Надо очень много знать.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И, конечно, без сомнения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Помнить правила движения!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69d2f908c89844b1a70c4552d00c548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0"/>
            <a:ext cx="1123950" cy="1123950"/>
          </a:xfrm>
          <a:prstGeom prst="rect">
            <a:avLst/>
          </a:prstGeom>
        </p:spPr>
      </p:pic>
      <p:pic>
        <p:nvPicPr>
          <p:cNvPr id="7" name="Рисунок 6" descr="69d2f908c89844b1a70c4552d00c548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420888"/>
            <a:ext cx="1123950" cy="1123950"/>
          </a:xfrm>
          <a:prstGeom prst="rect">
            <a:avLst/>
          </a:prstGeom>
        </p:spPr>
      </p:pic>
      <p:pic>
        <p:nvPicPr>
          <p:cNvPr id="8" name="Рисунок 7" descr="69d2f908c89844b1a70c4552d00c548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5301208"/>
            <a:ext cx="1123950" cy="1123950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116" y="785794"/>
            <a:ext cx="5455793" cy="4357695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142852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Нас приглашают в чудесный город дорожных знаков. Вы хотите отправиться туда вместе со мной? (да).</a:t>
            </a:r>
          </a:p>
          <a:p>
            <a:r>
              <a:rPr lang="ru-RU" dirty="0" smtClean="0"/>
              <a:t>Мы поедем на волшебном автобусе, прошу вас занять свои места. </a:t>
            </a:r>
            <a:endParaRPr lang="ru-RU" dirty="0"/>
          </a:p>
        </p:txBody>
      </p:sp>
      <p:pic>
        <p:nvPicPr>
          <p:cNvPr id="5122" name="Picture 2" descr="http://uld13.mycdn.me/image?t=3&amp;bid=834813448662&amp;id=834813448662&amp;plc=WEB&amp;tkn=*7cnqWmjDcuKL4uEGSyEjQykzvz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8215370" cy="47862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Ну, вот мы и приехали ,это необычный город дорожных знаков. Здесь можно узнать много нового, например, как перейти проезжую часть дороги и не попасть под автомобиль.  А вот и светофор!</a:t>
            </a:r>
          </a:p>
        </p:txBody>
      </p:sp>
      <p:pic>
        <p:nvPicPr>
          <p:cNvPr id="23554" name="Picture 2" descr="http://uld13.mycdn.me/image?t=3&amp;bid=834813447126&amp;id=834813447126&amp;plc=WEB&amp;tkn=*XWQ7yMOUTk5rHX0nIbe1opCtw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8072494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7786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Светофор:         Я глазищами моргаю неустанно день и ночь.</a:t>
            </a:r>
          </a:p>
          <a:p>
            <a:r>
              <a:rPr lang="ru-RU" dirty="0" smtClean="0"/>
              <a:t>                           Я машинам помогаю, да и вам могу помочь.</a:t>
            </a:r>
          </a:p>
          <a:p>
            <a:r>
              <a:rPr lang="ru-RU" dirty="0" smtClean="0"/>
              <a:t>                          Три моих волшебных глаза управляют всеми сразу.</a:t>
            </a:r>
          </a:p>
          <a:p>
            <a:r>
              <a:rPr lang="ru-RU" dirty="0" smtClean="0"/>
              <a:t>                        Я моргну – пойдут машины, встанут женщины, мужчины. </a:t>
            </a:r>
          </a:p>
          <a:p>
            <a:r>
              <a:rPr lang="ru-RU" dirty="0" smtClean="0"/>
              <a:t>                        Отвечайте вместе, хором. Как зовусь я? </a:t>
            </a:r>
            <a:endParaRPr lang="ru-RU" dirty="0"/>
          </a:p>
        </p:txBody>
      </p:sp>
      <p:pic>
        <p:nvPicPr>
          <p:cNvPr id="24578" name="Picture 2" descr="http://uld13.mycdn.me/image?t=3&amp;bid=834801994454&amp;id=834801994454&amp;plc=WEB&amp;tkn=*SozjlRnV1ySfMX8Gsl9rXcksm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9144000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4680520" cy="31683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Загорелся красный глаз: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Задержать он хочет нас.     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Если красный – нет пути.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Красный свет – нельзя идти!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411760" y="3356992"/>
            <a:ext cx="4752528" cy="3240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7" name="Содержимое 6" descr="6ba1eef0271b.gif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0D68B4"/>
              </a:clrFrom>
              <a:clrTo>
                <a:srgbClr val="0D68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8625" y="836712"/>
            <a:ext cx="3375375" cy="3600400"/>
          </a:xfrm>
        </p:spPr>
      </p:pic>
      <p:pic>
        <p:nvPicPr>
          <p:cNvPr id="9" name="Рисунок 8" descr="mult4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949138"/>
            <a:ext cx="1508059" cy="1908862"/>
          </a:xfrm>
          <a:prstGeom prst="rect">
            <a:avLst/>
          </a:prstGeom>
        </p:spPr>
      </p:pic>
      <p:pic>
        <p:nvPicPr>
          <p:cNvPr id="6" name="Рисунок 5" descr="img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90612"/>
            <a:ext cx="3816423" cy="1829793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852" y="3286124"/>
            <a:ext cx="5214974" cy="3416300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26601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7520418" cy="5760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464496" cy="22971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Наконец, зеленый глаз, Открывает путь для нас. Полосатый переход 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Юных пешеходов ждет!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нтонина\Desktop\4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714620"/>
            <a:ext cx="6072166" cy="4000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571472" y="357166"/>
            <a:ext cx="8072494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Игра  «Красный</a:t>
            </a:r>
            <a:r>
              <a:rPr lang="ru-RU" dirty="0" smtClean="0"/>
              <a:t>, желтый, зеленый»</a:t>
            </a:r>
            <a:endParaRPr lang="ru-RU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2" y="1785926"/>
            <a:ext cx="7215238" cy="4714908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175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«В стране дорожных знаков»</vt:lpstr>
      <vt:lpstr>Слайд 2</vt:lpstr>
      <vt:lpstr>Слайд 3</vt:lpstr>
      <vt:lpstr>Слайд 4</vt:lpstr>
      <vt:lpstr>Слайд 5</vt:lpstr>
      <vt:lpstr>Слайд 6</vt:lpstr>
      <vt:lpstr>    Загорелся красный глаз: Задержать он хочет нас.          Если красный – нет пути.        Красный свет – нельзя идти! </vt:lpstr>
      <vt:lpstr>Наконец, зеленый глаз, Открывает путь для нас. Полосатый переход  Юных пешеходов ждет!</vt:lpstr>
      <vt:lpstr>Игра  «Красный, желтый, зеленый»</vt:lpstr>
      <vt:lpstr>Слайд 10</vt:lpstr>
      <vt:lpstr>Переходи дорогу только по пешеходному переходу и на зеленый свет светофора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светофора</dc:title>
  <dc:creator>Packard bell</dc:creator>
  <cp:lastModifiedBy>Admin</cp:lastModifiedBy>
  <cp:revision>53</cp:revision>
  <dcterms:created xsi:type="dcterms:W3CDTF">2014-02-15T14:32:25Z</dcterms:created>
  <dcterms:modified xsi:type="dcterms:W3CDTF">2016-05-17T07:57:43Z</dcterms:modified>
</cp:coreProperties>
</file>